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274" r:id="rId35"/>
    <p:sldId id="261" r:id="rId36"/>
    <p:sldId id="262" r:id="rId37"/>
    <p:sldId id="263" r:id="rId38"/>
    <p:sldId id="266" r:id="rId39"/>
    <p:sldId id="267" r:id="rId40"/>
    <p:sldId id="268" r:id="rId41"/>
    <p:sldId id="269" r:id="rId42"/>
    <p:sldId id="270" r:id="rId43"/>
    <p:sldId id="306" r:id="rId44"/>
    <p:sldId id="271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257" r:id="rId55"/>
    <p:sldId id="316" r:id="rId56"/>
    <p:sldId id="317" r:id="rId57"/>
    <p:sldId id="318" r:id="rId58"/>
    <p:sldId id="258" r:id="rId59"/>
    <p:sldId id="259" r:id="rId60"/>
    <p:sldId id="260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23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455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06255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482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24009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0628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801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25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95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76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43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149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37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96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27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0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2B177F-34A6-4B22-B4DE-0B5E1D1AE6C4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59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F2C231-D947-BB63-BDF8-80D825D53A69}"/>
              </a:ext>
            </a:extLst>
          </p:cNvPr>
          <p:cNvSpPr txBox="1"/>
          <p:nvPr/>
        </p:nvSpPr>
        <p:spPr>
          <a:xfrm>
            <a:off x="1479126" y="1157114"/>
            <a:ext cx="8762152" cy="4723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1, 2, 3: </a:t>
            </a:r>
          </a:p>
          <a:p>
            <a:pPr marL="1485900" lvl="2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of OOP</a:t>
            </a:r>
          </a:p>
          <a:p>
            <a:pPr marL="1485900" lvl="2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Terminologies of OOP</a:t>
            </a:r>
          </a:p>
          <a:p>
            <a:pPr marL="1943100" lvl="3" indent="-571500">
              <a:lnSpc>
                <a:spcPct val="150000"/>
              </a:lnSpc>
              <a:buFont typeface="+mj-lt"/>
              <a:buAutoNum type="alphaLcParenR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Classes, Objects, Inheritance, Polymorphism, Data Abstraction, Encapsulation, Destructor </a:t>
            </a:r>
          </a:p>
          <a:p>
            <a:pPr marL="1485900" lvl="2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Session, Cookies</a:t>
            </a:r>
          </a:p>
          <a:p>
            <a:pPr marL="1485900" lvl="2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Reviews &amp; Feedbacks</a:t>
            </a:r>
          </a:p>
        </p:txBody>
      </p:sp>
    </p:spTree>
    <p:extLst>
      <p:ext uri="{BB962C8B-B14F-4D97-AF65-F5344CB8AC3E}">
        <p14:creationId xmlns:p14="http://schemas.microsoft.com/office/powerpoint/2010/main" val="335238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D4BF95-6C1B-B9F7-476C-BEEF6D1419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02" y="346325"/>
            <a:ext cx="8553156" cy="64185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</p:spTree>
    <p:extLst>
      <p:ext uri="{BB962C8B-B14F-4D97-AF65-F5344CB8AC3E}">
        <p14:creationId xmlns:p14="http://schemas.microsoft.com/office/powerpoint/2010/main" val="186775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4686ED-6748-6E3F-E71C-CEB06135D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33" y="315579"/>
            <a:ext cx="8451160" cy="6342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</p:spTree>
    <p:extLst>
      <p:ext uri="{BB962C8B-B14F-4D97-AF65-F5344CB8AC3E}">
        <p14:creationId xmlns:p14="http://schemas.microsoft.com/office/powerpoint/2010/main" val="3729914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594B07-830F-FCA0-C2B8-75BC465B3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236" y="943374"/>
            <a:ext cx="7529977" cy="25208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5C6299-D592-9FD1-0372-EEB9E0C87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304" y="3422028"/>
            <a:ext cx="1915235" cy="610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BD14D2-690A-F893-63F2-C7CAF7D02B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799" y="3540033"/>
            <a:ext cx="384810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62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28566D-C921-3766-B1CD-778B885A0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879" y="392305"/>
            <a:ext cx="8243150" cy="6185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</p:spTree>
    <p:extLst>
      <p:ext uri="{BB962C8B-B14F-4D97-AF65-F5344CB8AC3E}">
        <p14:creationId xmlns:p14="http://schemas.microsoft.com/office/powerpoint/2010/main" val="2319585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DEF11E-A3FA-64C4-61E5-948257D14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107" y="360618"/>
            <a:ext cx="8327600" cy="624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54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DEBE2C-664A-1731-713B-F5C86BEED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925" y="425548"/>
            <a:ext cx="8117059" cy="609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9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6A01F8-E789-5835-39D1-4CB61FAE9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953" y="490139"/>
            <a:ext cx="7678867" cy="57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81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242591-F6C4-BF79-1DA6-E96DF2942B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055" y="490139"/>
            <a:ext cx="7840940" cy="588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737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0E2EE3-5D6E-1F17-564A-0FDEA13E1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985" y="458813"/>
            <a:ext cx="7915925" cy="594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399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C98CDA-15C8-5595-5463-F00E14E4D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325" y="725896"/>
            <a:ext cx="7544504" cy="532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48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4358A6-E573-7E4F-88DD-55EFE0F5A8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345" y="720972"/>
            <a:ext cx="7842592" cy="588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590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94299E-5B0D-3E36-6EE1-1128E0A373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020" y="412302"/>
            <a:ext cx="8114869" cy="608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589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60BDA4-D970-C606-6F19-0E8842007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39" y="373513"/>
            <a:ext cx="8293231" cy="62235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</p:spTree>
    <p:extLst>
      <p:ext uri="{BB962C8B-B14F-4D97-AF65-F5344CB8AC3E}">
        <p14:creationId xmlns:p14="http://schemas.microsoft.com/office/powerpoint/2010/main" val="3793118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D6AD26-D8A6-19EA-50E4-E5F52F2E1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770" y="428054"/>
            <a:ext cx="8185368" cy="614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023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4DA6B0-9217-6D24-47C1-CC9387965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535" y="459965"/>
            <a:ext cx="7987839" cy="599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9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24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1870AF-169E-C264-4038-92832D067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99" y="967193"/>
            <a:ext cx="7720321" cy="29998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38095E-3203-EF32-870E-9DA3DDC46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430" y="3967089"/>
            <a:ext cx="3277057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58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658F95-C315-309F-2330-A68496D59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881" y="411483"/>
            <a:ext cx="7270968" cy="545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68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4E6AC9-6700-0747-1281-3578499C0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986" y="490139"/>
            <a:ext cx="7822194" cy="587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628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27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444F5A-EDCD-B0EE-ED54-11449683A2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054" y="515084"/>
            <a:ext cx="7765955" cy="582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71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28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A56DAD-F9B1-98BD-26E4-98FA47585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95" y="542531"/>
            <a:ext cx="7692805" cy="577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89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29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B37A62-C3E5-E0E2-41CA-15B970316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633" y="473669"/>
            <a:ext cx="7876332" cy="591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91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0EABA1-C6A7-24C9-F2FC-DDD95E589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017" y="442231"/>
            <a:ext cx="7960118" cy="597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09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30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C8E30B-ABFC-1776-D45E-7AE265C7B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248" y="955147"/>
            <a:ext cx="6593131" cy="49477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CE93C0-9793-4572-73F7-348A21A991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554" y="3428999"/>
            <a:ext cx="279082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32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31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81ADF7-29F3-51EA-E916-5115BE8E15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054" y="447935"/>
            <a:ext cx="7822194" cy="587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056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E37BF9-49DC-28F9-E07B-2A4049543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33" y="437712"/>
            <a:ext cx="8047148" cy="603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124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33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E87D0E-F485-E6A0-7F57-098D97BA8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064" y="1556229"/>
            <a:ext cx="5969119" cy="8756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D5CD47-D419-A284-0919-EF0D3FEF88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467" y="2532978"/>
            <a:ext cx="5676900" cy="590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E48691-13D3-0A5E-312A-9808530060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487" y="3224611"/>
            <a:ext cx="4120271" cy="282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538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34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26E4F8-3BF8-6D75-FBCC-18D3B36C9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231" y="954488"/>
            <a:ext cx="7500764" cy="484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426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D2BA85-CD10-26A4-8AB4-FD0231A63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350" y="938304"/>
            <a:ext cx="7174431" cy="307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5882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36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130039-5421-C7D6-FCAA-BB287E8A2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730" y="934990"/>
            <a:ext cx="7218187" cy="480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955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37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783DDF-35D5-71AF-BCA9-9994D1434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747" y="874287"/>
            <a:ext cx="6851137" cy="445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633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38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24FBBC-BCD9-5E3B-E509-3D094DF30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733" y="846163"/>
            <a:ext cx="7146846" cy="507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644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39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693B6F-3B6C-1E7D-76B1-0FA4D2984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215" y="860227"/>
            <a:ext cx="7715697" cy="469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65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EA1C1D-0193-4A0B-CBB2-1FBF919D5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37" y="409056"/>
            <a:ext cx="8048535" cy="603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43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40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521450-D629-C42F-9816-1166A1979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76" y="897531"/>
            <a:ext cx="7546135" cy="474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4954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41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A29D1C-0EAE-0C53-69C2-398BDE209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008" y="901795"/>
            <a:ext cx="7435153" cy="480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525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42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58AB1B-73E7-D289-B213-FE07FAEA6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952" y="902432"/>
            <a:ext cx="7605546" cy="46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680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43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8BF184-4A25-59EA-FD5F-A2B424991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694" y="967193"/>
            <a:ext cx="7672404" cy="439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9673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44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7ACD7D-8D68-0058-683B-C88894B12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110" y="886566"/>
            <a:ext cx="7801138" cy="453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5844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45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4CE57D-F323-E551-F59A-8D5E91378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482" y="967193"/>
            <a:ext cx="7897832" cy="437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198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83DAE-C6A6-28CC-7AC7-9084C262B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573" y="967193"/>
            <a:ext cx="7904463" cy="442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815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47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18638F-91C2-9969-03D2-46774CBAD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789" y="967193"/>
            <a:ext cx="8024775" cy="420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799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48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E5EE08-3514-07E2-5918-29564E64C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585" y="926352"/>
            <a:ext cx="7119227" cy="429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429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49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C200B6-78A3-4664-DA2E-4F7C3BEDA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853" y="967192"/>
            <a:ext cx="7107820" cy="454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749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2DE68B-27B1-9B95-DB48-EA11B534A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33" y="341690"/>
            <a:ext cx="8528016" cy="639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242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50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4F136E-F209-5F89-351D-1883A2E4C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084" y="967192"/>
            <a:ext cx="7643722" cy="443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551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51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1F0C37-13F6-B54B-FB32-BC06BCE4F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92" y="887102"/>
            <a:ext cx="6842209" cy="467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759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52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FD66AD-60ED-A9A7-C41B-B257EFB87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716" y="967193"/>
            <a:ext cx="7640245" cy="431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447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F9AAA9-2735-94A4-3E92-EB3FAB0CD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581" y="1010567"/>
            <a:ext cx="8053011" cy="386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184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44108-2A31-6510-94E5-45B3916D3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3227AE-6510-32D3-BB38-0D820A57C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61B6D3-F008-5590-6911-77CF4DF5D8FC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3CF1C822-9414-86F2-BCB8-C6E871951834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54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0202AC-A635-F93D-6945-B78498DFD001}"/>
              </a:ext>
            </a:extLst>
          </p:cNvPr>
          <p:cNvSpPr txBox="1"/>
          <p:nvPr/>
        </p:nvSpPr>
        <p:spPr>
          <a:xfrm>
            <a:off x="1619813" y="1255590"/>
            <a:ext cx="8044691" cy="407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4, 5: </a:t>
            </a:r>
          </a:p>
          <a:p>
            <a:pPr marL="1485900" lvl="2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 Basics, Create DB, PHP My Admin</a:t>
            </a:r>
          </a:p>
          <a:p>
            <a:pPr marL="1485900" lvl="2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DDL, DML, DRL Operations in SQL</a:t>
            </a:r>
          </a:p>
          <a:p>
            <a:pPr marL="1485900" lvl="2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 Integration with PHP</a:t>
            </a:r>
          </a:p>
          <a:p>
            <a:pPr marL="1485900" lvl="2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Crude Operation in MySQL</a:t>
            </a:r>
          </a:p>
          <a:p>
            <a:pPr marL="1485900" lvl="2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Reviews &amp; Feedbacks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C3A5CA-5098-09CC-CA86-00A37D17B9E3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</p:spTree>
    <p:extLst>
      <p:ext uri="{BB962C8B-B14F-4D97-AF65-F5344CB8AC3E}">
        <p14:creationId xmlns:p14="http://schemas.microsoft.com/office/powerpoint/2010/main" val="18628916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55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83EBA7-B58F-411E-DF23-0170D024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558" y="1593218"/>
            <a:ext cx="7767226" cy="30090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6039B3-C45C-833D-5BC2-05C21E950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558" y="979638"/>
            <a:ext cx="4763413" cy="49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637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56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70811C-F827-72D7-1AD2-8907123CF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543" y="1003793"/>
            <a:ext cx="7643906" cy="12069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BFC5DF-D80F-0730-E04B-AF6A0A445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543" y="2374775"/>
            <a:ext cx="7946217" cy="224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538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57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FCD169-CB4F-BA4E-9109-3C08E26B5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91" y="1079204"/>
            <a:ext cx="8153511" cy="10590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D9F157-9E34-5BB5-17EA-F7AF3ACD4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723" y="2250301"/>
            <a:ext cx="8145779" cy="23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7921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DD933-9E93-4321-D965-B067EFA10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1560CB-C582-AE30-F6AC-CF203C0E7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4F5ED1-B8CB-71D5-AC0F-9CD3D1699950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5038EA8D-7864-BE3E-498E-8AA5EA2BB75A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58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DE55E0-C350-BA4F-4A33-CDF5780CF05D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FCB05A-0A3C-AF4D-C88D-ADD4C01EF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091" y="967192"/>
            <a:ext cx="8077910" cy="1579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23961C-DF30-C5AA-3C78-9E129CB2B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857" y="2558545"/>
            <a:ext cx="5933473" cy="404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005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F9C13-05A4-00F3-A860-72AD65E0A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E6FDAB-D442-9EA8-905E-BF5A169C9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FF4E71-12CB-3666-C1EE-2C9A627335A2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48F135C3-AD06-1FA0-29F0-9123B4BC009F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59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338323-A1BB-E65E-3214-184CC15AAEA5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C8679D-ECD3-3FB7-96BC-E67E66B36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550" y="967193"/>
            <a:ext cx="7837796" cy="419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76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82F5EC-F83A-6364-DF24-B0D98FE57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33" y="334312"/>
            <a:ext cx="8441418" cy="63347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</p:spTree>
    <p:extLst>
      <p:ext uri="{BB962C8B-B14F-4D97-AF65-F5344CB8AC3E}">
        <p14:creationId xmlns:p14="http://schemas.microsoft.com/office/powerpoint/2010/main" val="4766243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BEC75-8F64-27B0-ADE2-1F5D13E29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DF5A13-DECF-0731-C22C-C7D300175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C8D167-2F03-8954-57F8-08F53482CFA9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F936E3B0-6762-A2D4-C8F8-BCC3A7F9771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7E109-1AAC-B21C-32DB-130CCA25A7A2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1906D4-2005-1851-A054-702EF13D8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191" y="967193"/>
            <a:ext cx="5578453" cy="4858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8E3694-BECE-1585-3FD7-69771063E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191" y="1561839"/>
            <a:ext cx="7890734" cy="20676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13FF0D-9903-C50A-2184-C4DD53FD7C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853" y="3819188"/>
            <a:ext cx="1114581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042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BEC75-8F64-27B0-ADE2-1F5D13E29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DF5A13-DECF-0731-C22C-C7D300175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C8D167-2F03-8954-57F8-08F53482CFA9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F936E3B0-6762-A2D4-C8F8-BCC3A7F9771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61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7E109-1AAC-B21C-32DB-130CCA25A7A2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012D73-5A2F-8388-0723-345F007B6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734" y="887102"/>
            <a:ext cx="7652078" cy="35967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73627F0-0369-C10C-9990-983AC9777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734" y="4536154"/>
            <a:ext cx="7173326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729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BEC75-8F64-27B0-ADE2-1F5D13E29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DF5A13-DECF-0731-C22C-C7D300175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C8D167-2F03-8954-57F8-08F53482CFA9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F936E3B0-6762-A2D4-C8F8-BCC3A7F9771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62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7E109-1AAC-B21C-32DB-130CCA25A7A2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E367C8-2531-11EE-2F6F-BF2048C7E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055" y="967192"/>
            <a:ext cx="7785323" cy="23387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7FD62F-8F89-21DA-2994-19A24080E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055" y="3344591"/>
            <a:ext cx="7743571" cy="11992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F8DB4F-EF29-75E3-0CE3-D5E669A8FB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8395" y="4600539"/>
            <a:ext cx="6643748" cy="153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501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BEC75-8F64-27B0-ADE2-1F5D13E29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DF5A13-DECF-0731-C22C-C7D300175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C8D167-2F03-8954-57F8-08F53482CFA9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F936E3B0-6762-A2D4-C8F8-BCC3A7F9771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63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7E109-1AAC-B21C-32DB-130CCA25A7A2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FE8A3A-51F7-870C-6795-319F825C0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804" y="967192"/>
            <a:ext cx="8094867" cy="350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515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BEC75-8F64-27B0-ADE2-1F5D13E29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DF5A13-DECF-0731-C22C-C7D300175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C8D167-2F03-8954-57F8-08F53482CFA9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F936E3B0-6762-A2D4-C8F8-BCC3A7F9771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64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7E109-1AAC-B21C-32DB-130CCA25A7A2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3523C-186B-CF39-3FBB-326B3FA0B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966" y="995329"/>
            <a:ext cx="5830163" cy="4536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FD6176-49F8-1F2F-7D49-683FFD2AB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654" y="1566127"/>
            <a:ext cx="7739357" cy="13399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B80ABE6-AD59-0DF9-70D4-ED792AEC6E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2654" y="3135771"/>
            <a:ext cx="8070557" cy="191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762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BEC75-8F64-27B0-ADE2-1F5D13E29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DF5A13-DECF-0731-C22C-C7D300175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C8D167-2F03-8954-57F8-08F53482CFA9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F936E3B0-6762-A2D4-C8F8-BCC3A7F9771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65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7E109-1AAC-B21C-32DB-130CCA25A7A2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3523C-186B-CF39-3FBB-326B3FA0B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966" y="995329"/>
            <a:ext cx="5830163" cy="4536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F7DDAD-BF9C-2845-8D19-0B9DA5CA3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269" y="1658164"/>
            <a:ext cx="7896604" cy="12819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9C89F1-8CDB-6D6B-6A1F-A7472529AE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4269" y="3079001"/>
            <a:ext cx="7896604" cy="158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175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BEC75-8F64-27B0-ADE2-1F5D13E29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DF5A13-DECF-0731-C22C-C7D300175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C8D167-2F03-8954-57F8-08F53482CFA9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F936E3B0-6762-A2D4-C8F8-BCC3A7F9771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66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7E109-1AAC-B21C-32DB-130CCA25A7A2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3523C-186B-CF39-3FBB-326B3FA0B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966" y="995329"/>
            <a:ext cx="5830163" cy="4536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DE4D69-62C9-F14C-519A-9F95503DD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550" y="1519313"/>
            <a:ext cx="7947970" cy="384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791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BEC75-8F64-27B0-ADE2-1F5D13E29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DF5A13-DECF-0731-C22C-C7D300175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C8D167-2F03-8954-57F8-08F53482CFA9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F936E3B0-6762-A2D4-C8F8-BCC3A7F9771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67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7E109-1AAC-B21C-32DB-130CCA25A7A2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3523C-186B-CF39-3FBB-326B3FA0B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966" y="995329"/>
            <a:ext cx="5830163" cy="4536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740BA7-F53F-3F16-F259-FFDCC257F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465" y="1478471"/>
            <a:ext cx="7898497" cy="341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732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BEC75-8F64-27B0-ADE2-1F5D13E29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DF5A13-DECF-0731-C22C-C7D300175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C8D167-2F03-8954-57F8-08F53482CFA9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F936E3B0-6762-A2D4-C8F8-BCC3A7F9771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68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7E109-1AAC-B21C-32DB-130CCA25A7A2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23A0BE-2BBC-10B9-5806-EC0344F1258B}"/>
              </a:ext>
            </a:extLst>
          </p:cNvPr>
          <p:cNvSpPr txBox="1"/>
          <p:nvPr/>
        </p:nvSpPr>
        <p:spPr>
          <a:xfrm>
            <a:off x="2389467" y="1055075"/>
            <a:ext cx="562493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See the Exercise On </a:t>
            </a:r>
          </a:p>
          <a:p>
            <a:pPr algn="ctr"/>
            <a:r>
              <a:rPr lang="en-US" sz="3600" b="1" dirty="0"/>
              <a:t>PHP Database Integration</a:t>
            </a:r>
          </a:p>
          <a:p>
            <a:pPr algn="ctr"/>
            <a:r>
              <a:rPr lang="en-US" sz="3600" b="1" dirty="0"/>
              <a:t>GitHub </a:t>
            </a:r>
            <a:r>
              <a:rPr lang="en-US" sz="3600" b="1" dirty="0">
                <a:solidFill>
                  <a:srgbClr val="00B0F0"/>
                </a:solidFill>
              </a:rPr>
              <a:t>@theaamirlatif</a:t>
            </a:r>
            <a:endParaRPr lang="en-PK" sz="3600" b="1" dirty="0">
              <a:solidFill>
                <a:srgbClr val="00B0F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3B15C2-5E62-7584-1BC1-16DAB4C70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607" y="2936011"/>
            <a:ext cx="3514655" cy="351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94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B33917-5D50-313B-ABEF-734B2E31D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33" y="338736"/>
            <a:ext cx="8498397" cy="6377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</p:spTree>
    <p:extLst>
      <p:ext uri="{BB962C8B-B14F-4D97-AF65-F5344CB8AC3E}">
        <p14:creationId xmlns:p14="http://schemas.microsoft.com/office/powerpoint/2010/main" val="57543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738A52-AE30-3D60-868C-23A700AF0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270" y="404758"/>
            <a:ext cx="8322440" cy="6245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</p:spTree>
    <p:extLst>
      <p:ext uri="{BB962C8B-B14F-4D97-AF65-F5344CB8AC3E}">
        <p14:creationId xmlns:p14="http://schemas.microsoft.com/office/powerpoint/2010/main" val="583296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64B78B-C452-C0EA-BDA4-281D62AC7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33" y="357783"/>
            <a:ext cx="8447634" cy="6339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341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#7,#8</a:t>
            </a:r>
          </a:p>
        </p:txBody>
      </p:sp>
    </p:spTree>
    <p:extLst>
      <p:ext uri="{BB962C8B-B14F-4D97-AF65-F5344CB8AC3E}">
        <p14:creationId xmlns:p14="http://schemas.microsoft.com/office/powerpoint/2010/main" val="229478290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1458</TotalTime>
  <Words>688</Words>
  <Application>Microsoft Office PowerPoint</Application>
  <PresentationFormat>Widescreen</PresentationFormat>
  <Paragraphs>219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6" baseType="lpstr">
      <vt:lpstr>Arial</vt:lpstr>
      <vt:lpstr>Arial</vt:lpstr>
      <vt:lpstr>Arial Black</vt:lpstr>
      <vt:lpstr>Times New Roman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 Academy 72</dc:creator>
  <cp:lastModifiedBy>Aamir Latif</cp:lastModifiedBy>
  <cp:revision>20</cp:revision>
  <dcterms:created xsi:type="dcterms:W3CDTF">2024-02-12T06:36:04Z</dcterms:created>
  <dcterms:modified xsi:type="dcterms:W3CDTF">2024-05-12T19:58:01Z</dcterms:modified>
</cp:coreProperties>
</file>